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04" r:id="rId2"/>
    <p:sldId id="386" r:id="rId3"/>
    <p:sldId id="388" r:id="rId4"/>
    <p:sldId id="389" r:id="rId5"/>
    <p:sldId id="390" r:id="rId6"/>
    <p:sldId id="391" r:id="rId7"/>
    <p:sldId id="393" r:id="rId8"/>
    <p:sldId id="396" r:id="rId9"/>
    <p:sldId id="398" r:id="rId10"/>
    <p:sldId id="400" r:id="rId11"/>
    <p:sldId id="41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588" autoAdjust="0"/>
    <p:restoredTop sz="94662" autoAdjust="0"/>
  </p:normalViewPr>
  <p:slideViewPr>
    <p:cSldViewPr>
      <p:cViewPr varScale="1">
        <p:scale>
          <a:sx n="74" d="100"/>
          <a:sy n="74" d="100"/>
        </p:scale>
        <p:origin x="-7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88" y="108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22E12-FE38-433D-87F4-87F22E93531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573EC-2FEA-42A8-8533-6CD8729C3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80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D8D8A-BEE7-4277-90FB-25144AC5133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3514-771E-48D0-A6F0-5F3A8ED37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26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демонстрируется в начале на стенку без экрана. Дети входят  под музыку, выполняют движения садятся на стулья. Опускаем экран.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3514-771E-48D0-A6F0-5F3A8ED37F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45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3514-771E-48D0-A6F0-5F3A8ED37F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67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3514-771E-48D0-A6F0-5F3A8ED37F8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27AD2B-E2B1-4162-85B6-B2CF1A5DB4C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2000"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62" y="-99392"/>
            <a:ext cx="922686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976" y="188640"/>
            <a:ext cx="5004112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Зимние 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 в дет.саду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437113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Презентацию подготовила:</a:t>
            </a:r>
          </a:p>
          <a:p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Брызгалина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Наталья Александровна</a:t>
            </a:r>
          </a:p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Воспитатель дет.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с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ад №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5  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филиала№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1.</a:t>
            </a:r>
          </a:p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,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502205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7" y="22651"/>
            <a:ext cx="3047663" cy="3029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7703"/>
            <a:ext cx="3220591" cy="293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Саша\Desktop\Новая папка\IMG_5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143247"/>
            <a:ext cx="3415010" cy="3071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022591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841" y="5746"/>
            <a:ext cx="9243841" cy="693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9948194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2" y="0"/>
            <a:ext cx="266215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720" y="35980"/>
            <a:ext cx="2520280" cy="2665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Саша\Desktop\Новая папка\P1230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708920"/>
            <a:ext cx="4449688" cy="3861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2993317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872"/>
            <a:ext cx="2780927" cy="2780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702" y="73750"/>
            <a:ext cx="2825297" cy="281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Саша\Desktop\Новая папка\IMG_5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996952"/>
            <a:ext cx="5112568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4888997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559" y="148318"/>
            <a:ext cx="2354938" cy="2416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542"/>
            <a:ext cx="2579792" cy="2665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Саша\Desktop\Новая папка\IMG_5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80928"/>
            <a:ext cx="4104456" cy="3906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9211322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42"/>
            <a:ext cx="2354363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1"/>
            <a:ext cx="2509640" cy="239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Саша\Desktop\Новая папка (2)\IMG_5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12776"/>
            <a:ext cx="3456384" cy="515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2748829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38" y="4365104"/>
            <a:ext cx="2385103" cy="2373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28" y="116632"/>
            <a:ext cx="247339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Саша\Desktop\Новая папка (2)\IMG_5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20688"/>
            <a:ext cx="4495428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0384467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2592288" cy="2629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317" y="188639"/>
            <a:ext cx="2794327" cy="2629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Саша\Desktop\Новая папка\IMG_5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852936"/>
            <a:ext cx="4248472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0659570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358837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442" y="116632"/>
            <a:ext cx="253549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:\DCIM\100OLYMP\P2090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12776"/>
            <a:ext cx="3435846" cy="458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3147977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877" y="47471"/>
            <a:ext cx="2958906" cy="2978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2808312" cy="2918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Саша\Desktop\Новая папка\IMG_5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20888"/>
            <a:ext cx="3168352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76062710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3730</TotalTime>
  <Words>48</Words>
  <Application>Microsoft Office PowerPoint</Application>
  <PresentationFormat>Экран (4:3)</PresentationFormat>
  <Paragraphs>12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GEG</cp:lastModifiedBy>
  <cp:revision>258</cp:revision>
  <dcterms:created xsi:type="dcterms:W3CDTF">2013-06-07T14:31:52Z</dcterms:created>
  <dcterms:modified xsi:type="dcterms:W3CDTF">2015-02-10T07:46:23Z</dcterms:modified>
</cp:coreProperties>
</file>